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66" r:id="rId5"/>
    <p:sldId id="258" r:id="rId6"/>
    <p:sldId id="259" r:id="rId7"/>
    <p:sldId id="262" r:id="rId8"/>
    <p:sldId id="260" r:id="rId9"/>
    <p:sldId id="261" r:id="rId10"/>
    <p:sldId id="267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22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69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1467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021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3167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16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315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803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5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659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924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574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99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6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144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62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FD6DE-8A7F-4BEE-A4A8-726F213CBE3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517F36F-D5C1-45C7-B812-3657EA7C5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24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484784"/>
            <a:ext cx="7900392" cy="316835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КРАТКАЯ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ПРЕЗЕНТАЦИЯ</a:t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Адаптированной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«ДЕТСКИЙСАД №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399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ВИДА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Г. КАЗАНИ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2286000" y="6374922"/>
            <a:ext cx="6172200" cy="7841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071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педагогического коллектива с семьями воспитанников с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ТНР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педагогов Организации с родителями направлено на повышение педагогической культуры родителей. Задача педагогов – активизировать роль родителей в воспитании и обучении ребенка, выработать единое и адекватное понимание проблем ребенка.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Укрепление и развитие взаимодействия Организации и семьи обеспечивают благоприятные условия жизни и воспитания ребёнка, формирование основ полноценной гармоничной личности. Главной ценностью педагогической культуры является ребенок -его развитие, образование, воспитание, социальная защита и поддержка его достоинства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прав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человека.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целью работы с родителями является обеспечение взаимодействия с семьей, вовлечение родителей в образовательный процесс для формирования у них компетентной педагогической позиции по отношению к собственному ребенку.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47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57466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Работа, обеспечивающая взаимодействие семьи и дошкольной организации, включает следующие направления: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аналитическое - изучение семьи, выяснение образовательных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потребностей ребёнка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ТНР и предпочтений родителей для согласования воспитательных воздействий на ребенка;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коммуникативно-</a:t>
            </a:r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деятельностное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направлено на повышение педагогической культуры родителей; вовлечение родителей в </a:t>
            </a:r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-образовательный процесс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создание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активной развивающей среды, обеспечивающей единые подходы к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развитию личности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семье и детском коллективе.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информационное - пропаганда и популяризация опыта деятельности МАДОУ; создание открытого информационного пространства (сайт МАДОУ);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00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612068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Адаптированная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дошкольного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детей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тяжелыми нарушениями речи (далее АООП) предназначена для педагогов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«Детский 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399»,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работающих с детьми с тяжелыми нарушениями речи (далее - дети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ТНР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АООП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определяет содержание и организацию образовательной деятельности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воспитанников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«Детский сад №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399»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ограниченными возможностями здоровья и направлена на формирование общей культуры, развитие физических, интеллектуальных и личностных качеств формирование предпосылок учебной деятельности,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обеспечивающих социальную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успешность, сохранение и укрепление здоровья детей дошкольного возраста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АООП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содержит подробное описание организации и содержания коррекционно-развивающей работы с детьми от 5 до 7 лет с тяжелыми нарушениями речи во всех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пяти образовательных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областях в соответствии с Федеральным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государственным образовательным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стандартом дошкольного образования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/>
              <a:t>   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Данная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АООП разработана с учетом основной образовательной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 дошкольного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МАДОУ «Детский сад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399»,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Примерной адаптированной программы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коррекционно-развивающей работы в группе компенсирующей направленности для детей с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тяжёлыми нарушениями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речи( общим недоразвитием речи) с 3до 7 лет Н.В.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Нищевой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79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Сроки реализации Программы 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адресная 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направленность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рассчитана на два года коррекционного обучения для детей с первым, вторым, третьим, четвертым уровнями речевого развития при ОНР, с пребыванием ребёнка в логопедической группе с пятилетнего возраста..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«Программа» включает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следующие образовательные области: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развитие.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03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Программы в соответствии  с требованиями Стандарта включает 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три основных раздела –  целевой, содержательный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и 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организационный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sz="2100" u="sng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Целевой раздел Программы включает:</a:t>
            </a:r>
            <a:endParaRPr lang="ru-RU" sz="21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1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</a:t>
            </a:r>
          </a:p>
          <a:p>
            <a:pPr lvl="0"/>
            <a:r>
              <a:rPr lang="ru-RU" sz="21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Программы включает:</a:t>
            </a:r>
            <a:endParaRPr lang="ru-RU" sz="21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следующие аспекты образовательной среды: предметно-пространственная развивающая образовательная среда; характер взаимодействия со взрослыми; характер взаимодействия с другими детьми; систему отношений ребенка к миру, к другим людям, к себе самому</a:t>
            </a:r>
          </a:p>
          <a:p>
            <a:pPr lvl="0" algn="just"/>
            <a:r>
              <a:rPr lang="ru-RU" sz="21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 раздел Программы включает</a:t>
            </a:r>
            <a:endParaRPr lang="ru-RU" sz="2100" dirty="0">
              <a:solidFill>
                <a:schemeClr val="accent3">
                  <a:lumMod val="75000"/>
                </a:schemeClr>
              </a:solidFill>
            </a:endParaRPr>
          </a:p>
          <a:p>
            <a:pPr lvl="0" algn="just"/>
            <a:r>
              <a:rPr lang="ru-RU" sz="2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в том числе материально-</a:t>
            </a:r>
            <a:r>
              <a:rPr lang="ru-RU" sz="21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</a:t>
            </a:r>
            <a:r>
              <a:rPr lang="ru-RU" sz="2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1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ческое</a:t>
            </a:r>
            <a:r>
              <a:rPr lang="ru-RU" sz="2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обеспечение, обеспеченность </a:t>
            </a:r>
            <a:r>
              <a:rPr lang="ru-RU" sz="21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методи-ческими</a:t>
            </a:r>
            <a:r>
              <a:rPr lang="ru-RU" sz="2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материалами и средствами обучения и воспитания, распорядок и режим дня, особенности организации предметно-про-</a:t>
            </a:r>
            <a:r>
              <a:rPr lang="ru-RU" sz="21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странственной</a:t>
            </a:r>
            <a:r>
              <a:rPr lang="ru-RU" sz="2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развивающей образовательной среды, а также психолого-педагогически, кадровые и финансовые условия реализации программы. </a:t>
            </a:r>
            <a:endParaRPr lang="ru-RU" sz="2100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57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АООП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Целью данной Программы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построение системы работы в группах компенсирующей направленности для детей с тяжелыми нарушениями речи в возрасте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5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7 лет, предусматривающей полную интеграцию действий всех специалистов до- школьного образовательного учреждения и родителей дошкольников. Планирование работы во всех пяти образовательных областях учитывает особенности речевого и общего развития детей с тяжелой речевой патологией. Комплексность педагогического воздействия направлена на выравнивание речевого и психофизического развития детей и обеспечение их всестороннего гармоничного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86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Одной из основных задач Программы 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системы общего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38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части, формируемой участниками образовательных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отношений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-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приобщение к истокам национальной культуры народов, населяющих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Республику Татарстан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Предоставление каждому ребенку возможность обучения и воспитания народном языке, формирование у детей основ нравственности на лучших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образцах национальной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культуры, народных традициях и обычаях, создание образовательной среды, обеспечивающей гармоничное развитие и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базовые знания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области родного и татарского языков, через вариативные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дошкольного образования.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09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9409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ориентиры логопедической работы.</a:t>
            </a:r>
            <a:br>
              <a:rPr lang="ru-RU" sz="2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ориентиры логопедической работы для детей с нарушением речи (ОНР) 5-6лет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7467600" cy="542121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должны уметь: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 соответствии с нормами языка, падежные,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родо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видовые окончания слов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должны понимать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обращенную речь в соответствии с параметрами возрастной нормы;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-фонетически правильно оформлять звуковую сторону речи;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-правильно передавать слоговую структуру слов, используемых в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самостоятельной речи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-пользоваться в самостоятельной речи простыми распространенными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предложениями и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сложными предложениями, владеть навыками объединения их в рассказ;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-владеть элементарными навыками пересказа;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-владеть навыками диалогической речи;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-владеть навыками словообразования: продуцировать названия имен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существительных от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глаголов, прилагательных от имен существительных и глаголов, уменьшительно-ласкательных и увеличительных форм имен существительных;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-грамматически правильно оформлять самостоятельную речь проговариваться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четко; простые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некоторые сложные предлоги – употребляться адекватно;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-использовать в спонтанном общении слова различных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лексико-грамматических категорий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(существительных, глаголов, наречий, прилагательных, местоимений ит.д.);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-владеть элементами грамоты: навыками чтения и печатания слогов, слов в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пределах программы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элементарными математическими представлениями.</a:t>
            </a:r>
          </a:p>
          <a:p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20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ориентиры логопедической работы для детей с нарушениями речи (ОНР) 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6-7 лет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7467600" cy="5400600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должны уметь: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-свободно составлять рассказы, пересказы;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-владеть навыками творческого рассказывания;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-адекватно употреблять в речи простые и сложные предложения, усложняя </a:t>
            </a: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придаточными </a:t>
            </a:r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причины и следствия, однородными членами предложения и т.д.;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-понимать и использовать в самостоятельной речи простые и сложные предлоги;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-понимать и применять в речи все лексико-грамматические категории слов;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-владеть навыками словообразования разных частей речи, переносить эти навыки </a:t>
            </a: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другой </a:t>
            </a:r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лексический материал;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-оформлять речевое высказывание в соответствии с фонетическими нормами </a:t>
            </a: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русского  </a:t>
            </a:r>
            <a:r>
              <a:rPr lang="ru-RU" sz="1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яыка</a:t>
            </a:r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-владеть правильным </a:t>
            </a:r>
            <a:r>
              <a:rPr lang="ru-RU" sz="1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звуко</a:t>
            </a:r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-слоговым оформлением речи.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Помимо этого у детей должны быть достаточно развиты другие </a:t>
            </a:r>
            <a:r>
              <a:rPr lang="ru-RU" sz="1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предпосылочные</a:t>
            </a:r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условия, </a:t>
            </a: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многом </a:t>
            </a:r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определяющие их готовность к школьному обучению: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-фонетическое восприятие;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-первоначальные навыки звукового и слогового анализа и синтеза;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-графо-моторные навыки;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-элементарные навыки письма и чтения (чтение и написание печатными </a:t>
            </a: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буквами слогов</a:t>
            </a:r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слов и коротких предложений).</a:t>
            </a:r>
          </a:p>
          <a:p>
            <a:endParaRPr lang="ru-RU" sz="14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40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131</TotalTime>
  <Words>920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Аспект</vt:lpstr>
      <vt:lpstr>КРАТКАЯ ПРЕЗЕНТАЦИЯ  Адаптированной  основной образовательной программы  МАДОУ «ДЕТСКИЙСАД № 399 КОМБИНИРОВАННОГО ВИДА»  СОВЕТСКОГО РАЙОНА Г. КАЗАНИ </vt:lpstr>
      <vt:lpstr>    Адаптированная основная образовательная программа дошкольного образования детей с тяжелыми нарушениями речи (далее АООП) предназначена для педагогов МАДОУ «Детский  сад № 399», работающих с детьми с тяжелыми нарушениями речи (далее - дети с ТНР).     АООП определяет содержание и организацию образовательной деятельности для воспитанников МАДОУ «Детский сад № 399» с ограниченными возможностями здоровья и направлена на формирование общей культуры, развитие физических, интеллектуальных и личностных качеств формирование предпосылок учебной деятельности, обеспечивающих социальную успешность, сохранение и укрепление здоровья детей дошкольного возраста.      АООП содержит подробное описание организации и содержания коррекционно-развивающей работы с детьми от 5 до 7 лет с тяжелыми нарушениями речи во всех пяти образовательных областях в соответствии с Федеральным государственным образовательным стандартом дошкольного образования.     Данная АООП разработана с учетом основной образовательной программы дошкольного образования МАДОУ «Детский сад №399», Примерной адаптированной программы коррекционно-развивающей работы в группе компенсирующей направленности для детей с тяжёлыми нарушениями речи( общим недоразвитием речи) с 3до 7 лет Н.В. Нищевой.   </vt:lpstr>
      <vt:lpstr>Сроки реализации Программы  и адресная направленность </vt:lpstr>
      <vt:lpstr>Содержание Программы в соответствии  с требованиями Стандарта включает       три основных раздела –  целевой, содержательный                     и  организационный</vt:lpstr>
      <vt:lpstr>Цель АООП</vt:lpstr>
      <vt:lpstr>Задачи</vt:lpstr>
      <vt:lpstr>Задачи  части, формируемой участниками образовательных отношений </vt:lpstr>
      <vt:lpstr>Целевые ориентиры логопедической работы. Целевые ориентиры логопедической работы для детей с нарушением речи (ОНР) 5-6лет </vt:lpstr>
      <vt:lpstr>Целевые ориентиры логопедической работы для детей с нарушениями речи (ОНР)  6-7 лет </vt:lpstr>
      <vt:lpstr>Взаимодействие педагогического коллектива с семьями воспитанников с ТНР </vt:lpstr>
      <vt:lpstr>Работа, обеспечивающая взаимодействие семьи и дошкольной организации, включает следующие направления: – аналитическое - изучение семьи, выяснение образовательных потребностей ребёнка с ТНР и предпочтений родителей для согласования воспитательных воздействий на ребенка; – коммуникативно-деятельностное - направлено на повышение педагогической культуры родителей; вовлечение родителей в воспитательно-образовательный процесс; создание активной развивающей среды, обеспечивающей единые подходы к развитию личности в семье и детском коллективе. – информационное - пропаганда и популяризация опыта деятельности МАДОУ; создание открытого информационного пространства (сайт МАДОУ);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Адаптированная  основная образовательная программа МАДОУ «ДЕТСКИЙСАД № 402 КОМБИНИРОВАННОГО ВИДА» СОВЕТСКОГО РАЙОНА Г. КАЗАНИ</dc:title>
  <dc:creator>User</dc:creator>
  <cp:lastModifiedBy>!</cp:lastModifiedBy>
  <cp:revision>12</cp:revision>
  <dcterms:created xsi:type="dcterms:W3CDTF">2022-05-19T09:14:58Z</dcterms:created>
  <dcterms:modified xsi:type="dcterms:W3CDTF">2022-11-20T07:59:10Z</dcterms:modified>
</cp:coreProperties>
</file>